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67" r:id="rId3"/>
    <p:sldId id="258" r:id="rId4"/>
    <p:sldId id="265" r:id="rId5"/>
    <p:sldId id="266" r:id="rId6"/>
    <p:sldId id="259" r:id="rId7"/>
    <p:sldId id="257" r:id="rId8"/>
    <p:sldId id="261" r:id="rId9"/>
    <p:sldId id="260"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41" autoAdjust="0"/>
    <p:restoredTop sz="94660"/>
  </p:normalViewPr>
  <p:slideViewPr>
    <p:cSldViewPr>
      <p:cViewPr>
        <p:scale>
          <a:sx n="73" d="100"/>
          <a:sy n="73" d="100"/>
        </p:scale>
        <p:origin x="-228" y="19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7C4E0B82-F9CE-42C4-9A26-944C6C38408B}" type="datetimeFigureOut">
              <a:rPr lang="en-US" smtClean="0"/>
              <a:t>3/4/2012</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3291A028-25AC-4639-90B5-64348C442F4F}"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C4E0B82-F9CE-42C4-9A26-944C6C38408B}" type="datetimeFigureOut">
              <a:rPr lang="en-US" smtClean="0"/>
              <a:t>3/4/2012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291A028-25AC-4639-90B5-64348C442F4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7C4E0B82-F9CE-42C4-9A26-944C6C38408B}" type="datetimeFigureOut">
              <a:rPr lang="en-US" smtClean="0"/>
              <a:t>3/4/2012</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3291A028-25AC-4639-90B5-64348C442F4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C4E0B82-F9CE-42C4-9A26-944C6C38408B}" type="datetimeFigureOut">
              <a:rPr lang="en-US" smtClean="0"/>
              <a:t>3/4/2012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291A028-25AC-4639-90B5-64348C442F4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7C4E0B82-F9CE-42C4-9A26-944C6C38408B}" type="datetimeFigureOut">
              <a:rPr lang="en-US" smtClean="0"/>
              <a:t>3/4/2012</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3291A028-25AC-4639-90B5-64348C442F4F}"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C4E0B82-F9CE-42C4-9A26-944C6C38408B}" type="datetimeFigureOut">
              <a:rPr lang="en-US" smtClean="0"/>
              <a:t>3/4/2012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291A028-25AC-4639-90B5-64348C442F4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C4E0B82-F9CE-42C4-9A26-944C6C38408B}" type="datetimeFigureOut">
              <a:rPr lang="en-US" smtClean="0"/>
              <a:t>3/4/2012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3291A028-25AC-4639-90B5-64348C442F4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7C4E0B82-F9CE-42C4-9A26-944C6C38408B}" type="datetimeFigureOut">
              <a:rPr lang="en-US" smtClean="0"/>
              <a:t>3/4/2012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3291A028-25AC-4639-90B5-64348C442F4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7C4E0B82-F9CE-42C4-9A26-944C6C38408B}" type="datetimeFigureOut">
              <a:rPr lang="en-US" smtClean="0"/>
              <a:t>3/4/2012</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3291A028-25AC-4639-90B5-64348C442F4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C4E0B82-F9CE-42C4-9A26-944C6C38408B}" type="datetimeFigureOut">
              <a:rPr lang="en-US" smtClean="0"/>
              <a:t>3/4/2012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291A028-25AC-4639-90B5-64348C442F4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7C4E0B82-F9CE-42C4-9A26-944C6C38408B}" type="datetimeFigureOut">
              <a:rPr lang="en-US" smtClean="0"/>
              <a:t>3/4/2012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291A028-25AC-4639-90B5-64348C442F4F}" type="slidenum">
              <a:rPr lang="en-US" smtClean="0"/>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7C4E0B82-F9CE-42C4-9A26-944C6C38408B}" type="datetimeFigureOut">
              <a:rPr lang="en-US" smtClean="0"/>
              <a:t>3/4/2012</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3291A028-25AC-4639-90B5-64348C442F4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 Id="rId4" Type="http://schemas.openxmlformats.org/officeDocument/2006/relationships/image" Target="../media/image1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6291"/>
            <a:ext cx="2856411" cy="3581400"/>
          </a:xfrm>
        </p:spPr>
        <p:txBody>
          <a:bodyPr>
            <a:normAutofit/>
          </a:bodyPr>
          <a:lstStyle/>
          <a:p>
            <a:r>
              <a:rPr lang="en-US" dirty="0" smtClean="0"/>
              <a:t>Pacific Science Center</a:t>
            </a:r>
            <a:r>
              <a:rPr lang="en-US" dirty="0" smtClean="0"/>
              <a:t/>
            </a:r>
            <a:br>
              <a:rPr lang="en-US" dirty="0" smtClean="0"/>
            </a:br>
            <a:endParaRPr lang="en-US" dirty="0"/>
          </a:p>
        </p:txBody>
      </p:sp>
      <p:sp>
        <p:nvSpPr>
          <p:cNvPr id="3" name="Subtitle 2"/>
          <p:cNvSpPr>
            <a:spLocks noGrp="1"/>
          </p:cNvSpPr>
          <p:nvPr>
            <p:ph type="subTitle" idx="1"/>
          </p:nvPr>
        </p:nvSpPr>
        <p:spPr>
          <a:xfrm>
            <a:off x="1676400" y="5867400"/>
            <a:ext cx="7162800" cy="762000"/>
          </a:xfrm>
        </p:spPr>
        <p:txBody>
          <a:bodyPr/>
          <a:lstStyle/>
          <a:p>
            <a:r>
              <a:rPr lang="en-US" dirty="0" smtClean="0"/>
              <a:t>Matt Harrow</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05200" y="1493520"/>
            <a:ext cx="4873752" cy="3657600"/>
          </a:xfrm>
          <a:prstGeom prst="rect">
            <a:avLst/>
          </a:prstGeom>
        </p:spPr>
      </p:pic>
      <p:sp>
        <p:nvSpPr>
          <p:cNvPr id="5" name="TextBox 4"/>
          <p:cNvSpPr txBox="1"/>
          <p:nvPr/>
        </p:nvSpPr>
        <p:spPr>
          <a:xfrm>
            <a:off x="152400" y="3124200"/>
            <a:ext cx="2362200" cy="923330"/>
          </a:xfrm>
          <a:prstGeom prst="rect">
            <a:avLst/>
          </a:prstGeom>
          <a:noFill/>
        </p:spPr>
        <p:txBody>
          <a:bodyPr wrap="square" rtlCol="0">
            <a:spAutoFit/>
          </a:bodyPr>
          <a:lstStyle/>
          <a:p>
            <a:r>
              <a:rPr lang="en-US" dirty="0" smtClean="0"/>
              <a:t>With way more info then AK47 and AC-Slater’s presentation</a:t>
            </a:r>
          </a:p>
        </p:txBody>
      </p:sp>
    </p:spTree>
    <p:extLst>
      <p:ext uri="{BB962C8B-B14F-4D97-AF65-F5344CB8AC3E}">
        <p14:creationId xmlns:p14="http://schemas.microsoft.com/office/powerpoint/2010/main" val="20077565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143000"/>
          </a:xfrm>
        </p:spPr>
        <p:txBody>
          <a:bodyPr/>
          <a:lstStyle/>
          <a:p>
            <a:r>
              <a:rPr lang="en-US" dirty="0" smtClean="0"/>
              <a:t>History</a:t>
            </a:r>
            <a:endParaRPr lang="en-US" dirty="0"/>
          </a:p>
        </p:txBody>
      </p:sp>
      <p:sp>
        <p:nvSpPr>
          <p:cNvPr id="4" name="Content Placeholder 2"/>
          <p:cNvSpPr>
            <a:spLocks noGrp="1"/>
          </p:cNvSpPr>
          <p:nvPr>
            <p:ph idx="1"/>
          </p:nvPr>
        </p:nvSpPr>
        <p:spPr>
          <a:xfrm>
            <a:off x="533400" y="2438400"/>
            <a:ext cx="8174182" cy="3276600"/>
          </a:xfrm>
        </p:spPr>
        <p:txBody>
          <a:bodyPr>
            <a:normAutofit/>
          </a:bodyPr>
          <a:lstStyle/>
          <a:p>
            <a:r>
              <a:rPr lang="en-US" dirty="0" smtClean="0"/>
              <a:t>Originally build as the </a:t>
            </a:r>
            <a:r>
              <a:rPr lang="en-US" dirty="0"/>
              <a:t>United States Science Pavilion during the 1962 Seattle </a:t>
            </a:r>
            <a:r>
              <a:rPr lang="en-US" dirty="0" smtClean="0"/>
              <a:t>World's Fair </a:t>
            </a:r>
          </a:p>
          <a:p>
            <a:r>
              <a:rPr lang="en-US" dirty="0"/>
              <a:t>Upon closing ceremonies, the Science </a:t>
            </a:r>
            <a:r>
              <a:rPr lang="en-US" dirty="0" smtClean="0"/>
              <a:t>Pavilion    </a:t>
            </a:r>
            <a:r>
              <a:rPr lang="en-US" dirty="0"/>
              <a:t>was given new life as the private not-for-profit Pacific Science Center, becoming the first U.S. museum founded as a science and </a:t>
            </a:r>
            <a:r>
              <a:rPr lang="en-US" dirty="0" smtClean="0"/>
              <a:t>technology center.</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43400" y="480467"/>
            <a:ext cx="2857500" cy="1952625"/>
          </a:xfrm>
          <a:prstGeom prst="rect">
            <a:avLst/>
          </a:prstGeom>
        </p:spPr>
      </p:pic>
    </p:spTree>
    <p:extLst>
      <p:ext uri="{BB962C8B-B14F-4D97-AF65-F5344CB8AC3E}">
        <p14:creationId xmlns:p14="http://schemas.microsoft.com/office/powerpoint/2010/main" val="12366603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143000"/>
          </a:xfrm>
        </p:spPr>
        <p:txBody>
          <a:bodyPr>
            <a:noAutofit/>
          </a:bodyPr>
          <a:lstStyle/>
          <a:p>
            <a:r>
              <a:rPr lang="en-US" sz="4000" dirty="0" smtClean="0"/>
              <a:t>Mission</a:t>
            </a:r>
            <a:endParaRPr lang="en-US" sz="4000" dirty="0"/>
          </a:p>
        </p:txBody>
      </p:sp>
      <p:sp>
        <p:nvSpPr>
          <p:cNvPr id="3" name="TextBox 2"/>
          <p:cNvSpPr txBox="1"/>
          <p:nvPr/>
        </p:nvSpPr>
        <p:spPr>
          <a:xfrm>
            <a:off x="685800" y="2743200"/>
            <a:ext cx="6858000" cy="1754326"/>
          </a:xfrm>
          <a:prstGeom prst="rect">
            <a:avLst/>
          </a:prstGeom>
          <a:noFill/>
        </p:spPr>
        <p:txBody>
          <a:bodyPr wrap="square" rtlCol="0">
            <a:spAutoFit/>
          </a:bodyPr>
          <a:lstStyle/>
          <a:p>
            <a:r>
              <a:rPr lang="en-US" dirty="0"/>
              <a:t>Pacific Science Center is as committed as ever to serving our community and being an engine for creative and critical thinking for our region. We know that science can inspire hopes and dreams and through our award-winning legacy programs and exciting new projects, we are creating experiences that spark creativity and stimulate inquiry.</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98169" y="4671000"/>
            <a:ext cx="2320598" cy="165360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0" y="4724400"/>
            <a:ext cx="2245659" cy="1600200"/>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43200" y="1295400"/>
            <a:ext cx="4991100" cy="952500"/>
          </a:xfrm>
          <a:prstGeom prst="rect">
            <a:avLst/>
          </a:prstGeom>
        </p:spPr>
      </p:pic>
    </p:spTree>
    <p:extLst>
      <p:ext uri="{BB962C8B-B14F-4D97-AF65-F5344CB8AC3E}">
        <p14:creationId xmlns:p14="http://schemas.microsoft.com/office/powerpoint/2010/main" val="31266223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Education for Teachers</a:t>
            </a:r>
            <a:endParaRPr lang="en-US" dirty="0"/>
          </a:p>
        </p:txBody>
      </p:sp>
      <p:sp>
        <p:nvSpPr>
          <p:cNvPr id="3" name="Content Placeholder 2"/>
          <p:cNvSpPr>
            <a:spLocks noGrp="1"/>
          </p:cNvSpPr>
          <p:nvPr>
            <p:ph idx="1"/>
          </p:nvPr>
        </p:nvSpPr>
        <p:spPr>
          <a:xfrm>
            <a:off x="533400" y="2133600"/>
            <a:ext cx="8077200" cy="4191000"/>
          </a:xfrm>
        </p:spPr>
        <p:txBody>
          <a:bodyPr>
            <a:normAutofit fontScale="85000" lnSpcReduction="20000"/>
          </a:bodyPr>
          <a:lstStyle/>
          <a:p>
            <a:pPr marL="0" indent="0">
              <a:buNone/>
            </a:pPr>
            <a:r>
              <a:rPr lang="en-US" dirty="0"/>
              <a:t>Leadership and Assistance for Science Education Reform (LASER) has the vision to assist school districts with the implementation of an ongoing, inquiry-based K-12 science program. </a:t>
            </a:r>
            <a:endParaRPr lang="en-US" dirty="0" smtClean="0"/>
          </a:p>
          <a:p>
            <a:pPr marL="0" indent="0">
              <a:buNone/>
            </a:pPr>
            <a:r>
              <a:rPr lang="en-US" dirty="0" smtClean="0"/>
              <a:t>Crucial </a:t>
            </a:r>
            <a:r>
              <a:rPr lang="en-US" dirty="0"/>
              <a:t>components </a:t>
            </a:r>
            <a:r>
              <a:rPr lang="en-US" dirty="0" smtClean="0"/>
              <a:t>being:</a:t>
            </a:r>
          </a:p>
          <a:p>
            <a:r>
              <a:rPr lang="en-US" dirty="0"/>
              <a:t>I</a:t>
            </a:r>
            <a:r>
              <a:rPr lang="en-US" dirty="0" smtClean="0"/>
              <a:t>nquiry-centered</a:t>
            </a:r>
          </a:p>
          <a:p>
            <a:r>
              <a:rPr lang="en-US" dirty="0" smtClean="0"/>
              <a:t>Researched-based </a:t>
            </a:r>
            <a:r>
              <a:rPr lang="en-US" dirty="0"/>
              <a:t>instructional </a:t>
            </a:r>
            <a:r>
              <a:rPr lang="en-US" dirty="0" smtClean="0"/>
              <a:t>materials </a:t>
            </a:r>
          </a:p>
          <a:p>
            <a:r>
              <a:rPr lang="en-US" dirty="0"/>
              <a:t>R</a:t>
            </a:r>
            <a:r>
              <a:rPr lang="en-US" dirty="0" smtClean="0"/>
              <a:t>egular </a:t>
            </a:r>
            <a:r>
              <a:rPr lang="en-US" dirty="0"/>
              <a:t>professional development for all teachers and administrative </a:t>
            </a:r>
            <a:r>
              <a:rPr lang="en-US" dirty="0" smtClean="0"/>
              <a:t>staff </a:t>
            </a:r>
          </a:p>
          <a:p>
            <a:r>
              <a:rPr lang="en-US" dirty="0"/>
              <a:t>A</a:t>
            </a:r>
            <a:r>
              <a:rPr lang="en-US" dirty="0" smtClean="0"/>
              <a:t>ppropriate </a:t>
            </a:r>
            <a:r>
              <a:rPr lang="en-US" dirty="0"/>
              <a:t>materials </a:t>
            </a:r>
            <a:r>
              <a:rPr lang="en-US" dirty="0" smtClean="0"/>
              <a:t>support </a:t>
            </a:r>
          </a:p>
          <a:p>
            <a:r>
              <a:rPr lang="en-US" dirty="0"/>
              <a:t>E</a:t>
            </a:r>
            <a:r>
              <a:rPr lang="en-US" dirty="0" smtClean="0"/>
              <a:t>ffective </a:t>
            </a:r>
            <a:r>
              <a:rPr lang="en-US" dirty="0"/>
              <a:t>student and program </a:t>
            </a:r>
            <a:r>
              <a:rPr lang="en-US" dirty="0" smtClean="0"/>
              <a:t>assessment</a:t>
            </a:r>
          </a:p>
          <a:p>
            <a:r>
              <a:rPr lang="en-US" dirty="0"/>
              <a:t>W</a:t>
            </a:r>
            <a:r>
              <a:rPr lang="en-US" dirty="0" smtClean="0"/>
              <a:t>ide </a:t>
            </a:r>
            <a:r>
              <a:rPr lang="en-US" dirty="0"/>
              <a:t>community and administrative </a:t>
            </a:r>
            <a:r>
              <a:rPr lang="en-US" dirty="0" smtClean="0"/>
              <a:t>support</a:t>
            </a:r>
            <a:endParaRPr lang="en-US" dirty="0"/>
          </a:p>
        </p:txBody>
      </p:sp>
    </p:spTree>
    <p:extLst>
      <p:ext uri="{BB962C8B-B14F-4D97-AF65-F5344CB8AC3E}">
        <p14:creationId xmlns:p14="http://schemas.microsoft.com/office/powerpoint/2010/main" val="7850214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Science on Wheels</a:t>
            </a:r>
            <a:endParaRPr lang="en-US" dirty="0"/>
          </a:p>
        </p:txBody>
      </p:sp>
      <p:sp>
        <p:nvSpPr>
          <p:cNvPr id="3" name="Content Placeholder 2"/>
          <p:cNvSpPr>
            <a:spLocks noGrp="1"/>
          </p:cNvSpPr>
          <p:nvPr>
            <p:ph idx="1"/>
          </p:nvPr>
        </p:nvSpPr>
        <p:spPr>
          <a:xfrm>
            <a:off x="457200" y="2438400"/>
            <a:ext cx="8229600" cy="3657600"/>
          </a:xfrm>
        </p:spPr>
        <p:txBody>
          <a:bodyPr>
            <a:normAutofit fontScale="92500" lnSpcReduction="10000"/>
          </a:bodyPr>
          <a:lstStyle/>
          <a:p>
            <a:r>
              <a:rPr lang="en-US" dirty="0"/>
              <a:t>Pacific Science Center's Science On Wheels program </a:t>
            </a:r>
            <a:r>
              <a:rPr lang="en-US" dirty="0" smtClean="0"/>
              <a:t>    is </a:t>
            </a:r>
            <a:r>
              <a:rPr lang="en-US" dirty="0"/>
              <a:t>proud to enhance science and math learning in schools and community events across the Northwest. </a:t>
            </a:r>
            <a:endParaRPr lang="en-US" dirty="0" smtClean="0"/>
          </a:p>
          <a:p>
            <a:r>
              <a:rPr lang="en-US" dirty="0" smtClean="0"/>
              <a:t>From </a:t>
            </a:r>
            <a:r>
              <a:rPr lang="en-US" dirty="0"/>
              <a:t>a 40-minute science show to a full day </a:t>
            </a:r>
            <a:r>
              <a:rPr lang="en-US" dirty="0" smtClean="0"/>
              <a:t>experience. </a:t>
            </a:r>
          </a:p>
          <a:p>
            <a:r>
              <a:rPr lang="en-US" dirty="0" smtClean="0"/>
              <a:t>From </a:t>
            </a:r>
            <a:r>
              <a:rPr lang="en-US" dirty="0"/>
              <a:t>school days to evening events to weekend </a:t>
            </a:r>
            <a:r>
              <a:rPr lang="en-US" dirty="0" smtClean="0"/>
              <a:t>  venues</a:t>
            </a:r>
            <a:r>
              <a:rPr lang="en-US" dirty="0"/>
              <a:t>, see what Pacific Science Center has to offer </a:t>
            </a:r>
            <a:r>
              <a:rPr lang="en-US" dirty="0" smtClean="0"/>
              <a:t>   to </a:t>
            </a:r>
            <a:r>
              <a:rPr lang="en-US" dirty="0"/>
              <a:t>schools, preschools, PTA evenings, science fairs, scout groups, camps, libraries, after school programs, fairs and more</a:t>
            </a:r>
            <a:endParaRPr lang="en-US"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1200" y="914400"/>
            <a:ext cx="1590675" cy="1133475"/>
          </a:xfrm>
          <a:prstGeom prst="rect">
            <a:avLst/>
          </a:prstGeom>
        </p:spPr>
      </p:pic>
    </p:spTree>
    <p:extLst>
      <p:ext uri="{BB962C8B-B14F-4D97-AF65-F5344CB8AC3E}">
        <p14:creationId xmlns:p14="http://schemas.microsoft.com/office/powerpoint/2010/main" val="39357297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143000"/>
          </a:xfrm>
        </p:spPr>
        <p:txBody>
          <a:bodyPr>
            <a:normAutofit/>
          </a:bodyPr>
          <a:lstStyle/>
          <a:p>
            <a:pPr algn="ctr"/>
            <a:r>
              <a:rPr lang="en-US" dirty="0" smtClean="0"/>
              <a:t>Camps and Field Trips</a:t>
            </a:r>
            <a:endParaRPr lang="en-US" dirty="0"/>
          </a:p>
        </p:txBody>
      </p:sp>
      <p:sp>
        <p:nvSpPr>
          <p:cNvPr id="3" name="Content Placeholder 2"/>
          <p:cNvSpPr>
            <a:spLocks noGrp="1"/>
          </p:cNvSpPr>
          <p:nvPr>
            <p:ph idx="1"/>
          </p:nvPr>
        </p:nvSpPr>
        <p:spPr>
          <a:xfrm>
            <a:off x="457200" y="2133600"/>
            <a:ext cx="8229600" cy="4389120"/>
          </a:xfrm>
        </p:spPr>
        <p:txBody>
          <a:bodyPr>
            <a:normAutofit fontScale="62500" lnSpcReduction="20000"/>
          </a:bodyPr>
          <a:lstStyle/>
          <a:p>
            <a:pPr marL="0" indent="0">
              <a:buNone/>
            </a:pPr>
            <a:r>
              <a:rPr lang="en-US" dirty="0" smtClean="0"/>
              <a:t>Camp-In</a:t>
            </a:r>
          </a:p>
          <a:p>
            <a:r>
              <a:rPr lang="en-US" dirty="0" smtClean="0"/>
              <a:t>Imagine roaming the exhibit halls after everyone else has gone home, falling   asleep beneath a Tyrannosaurus Rex and awakening to a laser light show and      IMAX film. </a:t>
            </a:r>
          </a:p>
          <a:p>
            <a:r>
              <a:rPr lang="en-US" dirty="0" smtClean="0"/>
              <a:t>At Camp-In you'll enjoy a private, after hours experience where you can        explore everything Pacific Science Center has to offer, including a hands-on    science workshop, live stage show and planetarium show presented by Pacific Science Center's enthusiastic, knowledgeable and entertaining education staff. </a:t>
            </a:r>
          </a:p>
          <a:p>
            <a:pPr marL="0" indent="0">
              <a:buNone/>
            </a:pPr>
            <a:endParaRPr lang="en-US" dirty="0" smtClean="0"/>
          </a:p>
          <a:p>
            <a:pPr marL="0" indent="0">
              <a:buNone/>
            </a:pPr>
            <a:r>
              <a:rPr lang="en-US" dirty="0"/>
              <a:t>Summer </a:t>
            </a:r>
            <a:r>
              <a:rPr lang="en-US" dirty="0" smtClean="0"/>
              <a:t>Camps</a:t>
            </a:r>
          </a:p>
          <a:p>
            <a:r>
              <a:rPr lang="en-US" dirty="0" smtClean="0"/>
              <a:t>Pacific </a:t>
            </a:r>
            <a:r>
              <a:rPr lang="en-US" dirty="0"/>
              <a:t>Science Center camps provide the perfect opportunity to explore, experiment and discover! With over 55 camps to choose from at five different locations, we have something for everyone. </a:t>
            </a:r>
            <a:endParaRPr lang="en-US" dirty="0" smtClean="0"/>
          </a:p>
          <a:p>
            <a:r>
              <a:rPr lang="en-US" dirty="0" smtClean="0"/>
              <a:t>Our </a:t>
            </a:r>
            <a:r>
              <a:rPr lang="en-US" dirty="0"/>
              <a:t>exciting and enriching camps, designed for children in kindergarten through grade 12 offer hands-on science experiments, fun and challenging projects as </a:t>
            </a:r>
            <a:r>
              <a:rPr lang="en-US" dirty="0" smtClean="0"/>
              <a:t>    well </a:t>
            </a:r>
            <a:r>
              <a:rPr lang="en-US" dirty="0"/>
              <a:t>as unique and innovative learning experiences that will create life-long memories and inspire the inner scientist in your child.</a:t>
            </a:r>
          </a:p>
          <a:p>
            <a:pPr marL="0" indent="0">
              <a:buNone/>
            </a:pPr>
            <a:endParaRPr lang="en-US" dirty="0" smtClean="0"/>
          </a:p>
          <a:p>
            <a:pPr marL="0"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685800"/>
            <a:ext cx="1590675" cy="113347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74663" y="711926"/>
            <a:ext cx="1590675" cy="1133475"/>
          </a:xfrm>
          <a:prstGeom prst="rect">
            <a:avLst/>
          </a:prstGeom>
        </p:spPr>
      </p:pic>
    </p:spTree>
    <p:extLst>
      <p:ext uri="{BB962C8B-B14F-4D97-AF65-F5344CB8AC3E}">
        <p14:creationId xmlns:p14="http://schemas.microsoft.com/office/powerpoint/2010/main" val="31266223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Find more info </a:t>
            </a:r>
            <a:endParaRPr lang="en-US" dirty="0"/>
          </a:p>
        </p:txBody>
      </p:sp>
      <p:sp>
        <p:nvSpPr>
          <p:cNvPr id="3" name="Content Placeholder 2"/>
          <p:cNvSpPr>
            <a:spLocks noGrp="1"/>
          </p:cNvSpPr>
          <p:nvPr>
            <p:ph idx="1"/>
          </p:nvPr>
        </p:nvSpPr>
        <p:spPr>
          <a:xfrm>
            <a:off x="457200" y="2286000"/>
            <a:ext cx="8229600" cy="4389120"/>
          </a:xfrm>
        </p:spPr>
        <p:txBody>
          <a:bodyPr/>
          <a:lstStyle/>
          <a:p>
            <a:r>
              <a:rPr lang="en-US" dirty="0" smtClean="0"/>
              <a:t>PacificScience</a:t>
            </a:r>
            <a:r>
              <a:rPr lang="en-US" dirty="0" smtClean="0"/>
              <a:t>Center.org</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76800" y="1524000"/>
            <a:ext cx="2857500" cy="195262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5987" y="3352800"/>
            <a:ext cx="4333876" cy="3088211"/>
          </a:xfrm>
          <a:prstGeom prst="rect">
            <a:avLst/>
          </a:prstGeom>
        </p:spPr>
      </p:pic>
    </p:spTree>
    <p:extLst>
      <p:ext uri="{BB962C8B-B14F-4D97-AF65-F5344CB8AC3E}">
        <p14:creationId xmlns:p14="http://schemas.microsoft.com/office/powerpoint/2010/main" val="17839809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Exhibits</a:t>
            </a:r>
            <a:endParaRPr lang="en-US" dirty="0"/>
          </a:p>
        </p:txBody>
      </p:sp>
      <p:sp>
        <p:nvSpPr>
          <p:cNvPr id="3" name="Content Placeholder 2"/>
          <p:cNvSpPr>
            <a:spLocks noGrp="1"/>
          </p:cNvSpPr>
          <p:nvPr>
            <p:ph idx="1"/>
          </p:nvPr>
        </p:nvSpPr>
        <p:spPr/>
        <p:txBody>
          <a:bodyPr/>
          <a:lstStyle/>
          <a:p>
            <a:r>
              <a:rPr lang="en-US" dirty="0" smtClean="0"/>
              <a:t>Tropical Butterfly House</a:t>
            </a:r>
          </a:p>
          <a:p>
            <a:r>
              <a:rPr lang="en-US" dirty="0" smtClean="0"/>
              <a:t>Body Works</a:t>
            </a:r>
          </a:p>
          <a:p>
            <a:r>
              <a:rPr lang="en-US" dirty="0" smtClean="0"/>
              <a:t>Planetarium</a:t>
            </a:r>
          </a:p>
          <a:p>
            <a:r>
              <a:rPr lang="en-US" dirty="0" smtClean="0"/>
              <a:t>Wellbody Academy</a:t>
            </a:r>
          </a:p>
          <a:p>
            <a:r>
              <a:rPr lang="en-US" dirty="0" smtClean="0"/>
              <a:t>Coming Soon: King Tut traveling exhibit</a:t>
            </a:r>
          </a:p>
          <a:p>
            <a:r>
              <a:rPr lang="en-US" dirty="0" smtClean="0"/>
              <a:t>Laser Dome</a:t>
            </a:r>
          </a:p>
          <a:p>
            <a:r>
              <a:rPr lang="en-US" dirty="0" smtClean="0"/>
              <a:t>Science of Sound</a:t>
            </a:r>
          </a:p>
          <a:p>
            <a:r>
              <a:rPr lang="en-US" dirty="0" smtClean="0"/>
              <a:t>Insect Village</a:t>
            </a:r>
          </a:p>
          <a:p>
            <a:r>
              <a:rPr lang="en-US" dirty="0" smtClean="0"/>
              <a:t>Puzzle </a:t>
            </a:r>
            <a:r>
              <a:rPr lang="en-US" dirty="0" err="1" smtClean="0"/>
              <a:t>Palooza</a:t>
            </a:r>
            <a:endParaRPr lang="en-US" dirty="0" smtClean="0"/>
          </a:p>
          <a:p>
            <a:r>
              <a:rPr lang="en-US" dirty="0" smtClean="0"/>
              <a:t>Dinosaurs</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7200" y="4114800"/>
            <a:ext cx="2209800" cy="220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266223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Other Programs</a:t>
            </a:r>
            <a:endParaRPr lang="en-US" dirty="0"/>
          </a:p>
        </p:txBody>
      </p:sp>
      <p:sp>
        <p:nvSpPr>
          <p:cNvPr id="5" name="Content Placeholder 4"/>
          <p:cNvSpPr>
            <a:spLocks noGrp="1"/>
          </p:cNvSpPr>
          <p:nvPr>
            <p:ph idx="1"/>
          </p:nvPr>
        </p:nvSpPr>
        <p:spPr/>
        <p:txBody>
          <a:bodyPr/>
          <a:lstStyle/>
          <a:p>
            <a:r>
              <a:rPr lang="en-US" dirty="0" smtClean="0"/>
              <a:t>Research Weekends</a:t>
            </a:r>
          </a:p>
          <a:p>
            <a:r>
              <a:rPr lang="en-US" dirty="0" smtClean="0"/>
              <a:t>Scientist Spotlight</a:t>
            </a:r>
          </a:p>
          <a:p>
            <a:r>
              <a:rPr lang="en-US" dirty="0" smtClean="0"/>
              <a:t>Mercer Slough Environmental Education Center</a:t>
            </a:r>
          </a:p>
          <a:p>
            <a:r>
              <a:rPr lang="en-US" dirty="0" smtClean="0"/>
              <a:t>Science Café</a:t>
            </a:r>
          </a:p>
          <a:p>
            <a:r>
              <a:rPr lang="en-US" dirty="0" smtClean="0"/>
              <a:t>Science with a Twist</a:t>
            </a:r>
          </a:p>
          <a:p>
            <a:r>
              <a:rPr lang="en-US" dirty="0" smtClean="0"/>
              <a:t>Astro </a:t>
            </a:r>
            <a:r>
              <a:rPr lang="en-US" dirty="0"/>
              <a:t>A</a:t>
            </a:r>
            <a:r>
              <a:rPr lang="en-US" dirty="0" smtClean="0"/>
              <a:t>dventures</a:t>
            </a:r>
          </a:p>
          <a:p>
            <a:r>
              <a:rPr lang="en-US" dirty="0" smtClean="0"/>
              <a:t>Portal to the Public</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14800" y="1607139"/>
            <a:ext cx="3810000" cy="923925"/>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82086" y="3200400"/>
            <a:ext cx="1913710" cy="1363662"/>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81600" y="4892039"/>
            <a:ext cx="1828393" cy="1302867"/>
          </a:xfrm>
          <a:prstGeom prst="rect">
            <a:avLst/>
          </a:prstGeom>
        </p:spPr>
      </p:pic>
    </p:spTree>
    <p:extLst>
      <p:ext uri="{BB962C8B-B14F-4D97-AF65-F5344CB8AC3E}">
        <p14:creationId xmlns:p14="http://schemas.microsoft.com/office/powerpoint/2010/main" val="312662236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1522</TotalTime>
  <Words>476</Words>
  <Application>Microsoft Office PowerPoint</Application>
  <PresentationFormat>On-screen Show (4:3)</PresentationFormat>
  <Paragraphs>50</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Opulent</vt:lpstr>
      <vt:lpstr>Pacific Science Center </vt:lpstr>
      <vt:lpstr>History</vt:lpstr>
      <vt:lpstr>Mission</vt:lpstr>
      <vt:lpstr>Education for Teachers</vt:lpstr>
      <vt:lpstr>Science on Wheels</vt:lpstr>
      <vt:lpstr>Camps and Field Trips</vt:lpstr>
      <vt:lpstr>Find more info </vt:lpstr>
      <vt:lpstr>Exhibits</vt:lpstr>
      <vt:lpstr>Other Programs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Woodland Park Zoo</dc:title>
  <dc:creator>Jamie</dc:creator>
  <cp:lastModifiedBy>Matt</cp:lastModifiedBy>
  <cp:revision>36</cp:revision>
  <dcterms:created xsi:type="dcterms:W3CDTF">2012-03-04T21:45:05Z</dcterms:created>
  <dcterms:modified xsi:type="dcterms:W3CDTF">2012-03-06T06:41:46Z</dcterms:modified>
</cp:coreProperties>
</file>